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6"/>
  </p:notesMasterIdLst>
  <p:handoutMasterIdLst>
    <p:handoutMasterId r:id="rId57"/>
  </p:handoutMasterIdLst>
  <p:sldIdLst>
    <p:sldId id="265" r:id="rId2"/>
    <p:sldId id="558" r:id="rId3"/>
    <p:sldId id="559" r:id="rId4"/>
    <p:sldId id="561" r:id="rId5"/>
    <p:sldId id="562" r:id="rId6"/>
    <p:sldId id="564" r:id="rId7"/>
    <p:sldId id="566" r:id="rId8"/>
    <p:sldId id="567" r:id="rId9"/>
    <p:sldId id="568" r:id="rId10"/>
    <p:sldId id="569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80" r:id="rId19"/>
    <p:sldId id="578" r:id="rId20"/>
    <p:sldId id="579" r:id="rId21"/>
    <p:sldId id="587" r:id="rId22"/>
    <p:sldId id="589" r:id="rId23"/>
    <p:sldId id="617" r:id="rId24"/>
    <p:sldId id="590" r:id="rId25"/>
    <p:sldId id="591" r:id="rId26"/>
    <p:sldId id="592" r:id="rId27"/>
    <p:sldId id="593" r:id="rId28"/>
    <p:sldId id="588" r:id="rId29"/>
    <p:sldId id="594" r:id="rId30"/>
    <p:sldId id="595" r:id="rId31"/>
    <p:sldId id="612" r:id="rId32"/>
    <p:sldId id="613" r:id="rId33"/>
    <p:sldId id="596" r:id="rId34"/>
    <p:sldId id="597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6" r:id="rId43"/>
    <p:sldId id="607" r:id="rId44"/>
    <p:sldId id="608" r:id="rId45"/>
    <p:sldId id="614" r:id="rId46"/>
    <p:sldId id="615" r:id="rId47"/>
    <p:sldId id="611" r:id="rId48"/>
    <p:sldId id="610" r:id="rId49"/>
    <p:sldId id="582" r:id="rId50"/>
    <p:sldId id="583" r:id="rId51"/>
    <p:sldId id="584" r:id="rId52"/>
    <p:sldId id="586" r:id="rId53"/>
    <p:sldId id="585" r:id="rId54"/>
    <p:sldId id="616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4082" autoAdjust="0"/>
  </p:normalViewPr>
  <p:slideViewPr>
    <p:cSldViewPr>
      <p:cViewPr>
        <p:scale>
          <a:sx n="100" d="100"/>
          <a:sy n="100" d="100"/>
        </p:scale>
        <p:origin x="97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6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#4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Staring at a blank screen is a waste of your time.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Gitlab and the class repository (if necessary)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(If we have time)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 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72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44" y="2248467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91" y="2362200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2B6FC-0A45-4B83-9B21-ACA547E2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94" y="1219200"/>
            <a:ext cx="677461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marL="0" indent="0">
              <a:buNone/>
            </a:pP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This is moving fast on our end, too. Even if the pace doesn’t slow, the process itself will even out.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What about Macs?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Macs are pervasive in development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.web development).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 the course goes on, the differences between Mac and PC when going over activities / homework will diminish.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 anyone is confused or doesn’t know how to do anything with Mac, even if we don’t know immediately, we will help you figure it out quickly.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a core skillset of being a successful web developer.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3CC04A-3459-E142-9EDC-C3B69DA8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4" y="759396"/>
            <a:ext cx="792842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#4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10898</TotalTime>
  <Words>1548</Words>
  <Application>Microsoft Office PowerPoint</Application>
  <PresentationFormat>On-screen Show (4:3)</PresentationFormat>
  <Paragraphs>288</Paragraphs>
  <Slides>54</Slides>
  <Notes>54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Unbranded</vt:lpstr>
      <vt:lpstr>Down and Dirty CSS</vt:lpstr>
      <vt:lpstr>A Few Admin Items…</vt:lpstr>
      <vt:lpstr>Homework is Due!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CSS Hacking</vt:lpstr>
      <vt:lpstr>Quick Refresher on HTML/CSS 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Next Class… Layout Building!</vt:lpstr>
      <vt:lpstr>Questions?</vt:lpstr>
      <vt:lpstr>Pseudo Styles</vt:lpstr>
      <vt:lpstr>Pseudo Classes</vt:lpstr>
      <vt:lpstr>Button with Various States</vt:lpstr>
      <vt:lpstr>INSTRUCTOR DEMO!</vt:lpstr>
      <vt:lpstr>PowerPoint Presentation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Clevenger</cp:lastModifiedBy>
  <cp:revision>1495</cp:revision>
  <cp:lastPrinted>2016-01-30T16:23:56Z</cp:lastPrinted>
  <dcterms:created xsi:type="dcterms:W3CDTF">2015-01-20T17:19:00Z</dcterms:created>
  <dcterms:modified xsi:type="dcterms:W3CDTF">2019-04-11T20:51:40Z</dcterms:modified>
</cp:coreProperties>
</file>